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310" r:id="rId2"/>
    <p:sldId id="263" r:id="rId3"/>
    <p:sldId id="288" r:id="rId4"/>
    <p:sldId id="311" r:id="rId5"/>
    <p:sldId id="314" r:id="rId6"/>
    <p:sldId id="315" r:id="rId7"/>
    <p:sldId id="316" r:id="rId8"/>
    <p:sldId id="317" r:id="rId9"/>
    <p:sldId id="318" r:id="rId10"/>
    <p:sldId id="312" r:id="rId11"/>
    <p:sldId id="313" r:id="rId12"/>
    <p:sldId id="283" r:id="rId13"/>
    <p:sldId id="284" r:id="rId14"/>
    <p:sldId id="307" r:id="rId15"/>
    <p:sldId id="309" r:id="rId16"/>
    <p:sldId id="303" r:id="rId17"/>
    <p:sldId id="304" r:id="rId18"/>
    <p:sldId id="308" r:id="rId19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나눔바른고딕" panose="020B0603020101020101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6666FF"/>
    <a:srgbClr val="00CCFF"/>
    <a:srgbClr val="0066FF"/>
    <a:srgbClr val="FF6600"/>
    <a:srgbClr val="434343"/>
    <a:srgbClr val="FF5050"/>
    <a:srgbClr val="FF0066"/>
    <a:srgbClr val="0548DD"/>
    <a:srgbClr val="4B4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2" autoAdjust="0"/>
    <p:restoredTop sz="91370" autoAdjust="0"/>
  </p:normalViewPr>
  <p:slideViewPr>
    <p:cSldViewPr>
      <p:cViewPr>
        <p:scale>
          <a:sx n="66" d="100"/>
          <a:sy n="66" d="100"/>
        </p:scale>
        <p:origin x="-1494" y="-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00" d="100"/>
          <a:sy n="100" d="100"/>
        </p:scale>
        <p:origin x="-360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E9F63-EAB9-4D91-AD25-52C564D8FE39}" type="datetimeFigureOut">
              <a:rPr lang="ko-KR" altLang="en-US" smtClean="0"/>
              <a:pPr/>
              <a:t>2016-05-29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DAC73-7C44-4F7F-B0FF-CEA2473EFC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571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87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9664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42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562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161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470D-8292-43A1-A8D9-84B2081B73B6}" type="datetimeFigureOut">
              <a:rPr lang="ko-KR" altLang="en-US" smtClean="0"/>
              <a:pPr/>
              <a:t>2016-05-29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42573-478F-4668-BCB1-88417E8561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07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D470D-8292-43A1-A8D9-84B2081B73B6}" type="datetimeFigureOut">
              <a:rPr lang="ko-KR" altLang="en-US" smtClean="0"/>
              <a:pPr/>
              <a:t>2016-05-29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42573-478F-4668-BCB1-88417E8561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49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26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547664" y="980728"/>
            <a:ext cx="7200800" cy="14401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4200" b="1" dirty="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문서의 제목</a:t>
            </a:r>
            <a:endParaRPr lang="en-US" altLang="ko-KR" sz="4200" b="1" dirty="0" smtClean="0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4200" b="1" dirty="0" err="1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lang="ko-KR" altLang="en-US" sz="4200" b="1" dirty="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200" b="1" dirty="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bold 42pt</a:t>
            </a:r>
            <a:endParaRPr lang="ko-KR" altLang="en-US" sz="4200" b="1" dirty="0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47664" y="2654919"/>
            <a:ext cx="7200800" cy="7740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본문 서브 제목  </a:t>
            </a:r>
            <a:r>
              <a:rPr lang="ko-KR" alt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BOLD 20pt</a:t>
            </a:r>
          </a:p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글줄을 입력하세요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0" name="slide1_shape2"/>
          <p:cNvCxnSpPr/>
          <p:nvPr/>
        </p:nvCxnSpPr>
        <p:spPr>
          <a:xfrm flipH="1">
            <a:off x="1476464" y="2420888"/>
            <a:ext cx="7272000" cy="0"/>
          </a:xfrm>
          <a:prstGeom prst="line">
            <a:avLst/>
          </a:prstGeom>
          <a:ln w="12700" cap="flat">
            <a:solidFill>
              <a:srgbClr val="00206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7_shape4"/>
          <p:cNvSpPr/>
          <p:nvPr/>
        </p:nvSpPr>
        <p:spPr>
          <a:xfrm>
            <a:off x="1475656" y="3573016"/>
            <a:ext cx="7272808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atinLnBrk="1">
              <a:lnSpc>
                <a:spcPct val="120000"/>
              </a:lnSpc>
            </a:pP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내용을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작성하세요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0" latinLnBrk="1">
              <a:lnSpc>
                <a:spcPct val="120000"/>
              </a:lnSpc>
            </a:pP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본문은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 err="1" smtClean="0"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lang="en-US" altLang="en-US" sz="1300" kern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300" kern="1200" dirty="0" smtClean="0">
                <a:latin typeface="나눔바른고딕" pitchFamily="50" charset="-127"/>
                <a:ea typeface="나눔바른고딕" pitchFamily="50" charset="-127"/>
              </a:rPr>
              <a:t>, 13pt 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글자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간격은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dirty="0" smtClean="0">
                <a:latin typeface="나눔바른고딕" pitchFamily="50" charset="-127"/>
                <a:ea typeface="나눔바른고딕" pitchFamily="50" charset="-127"/>
              </a:rPr>
              <a:t>표준으로</a:t>
            </a:r>
            <a:r>
              <a:rPr lang="en-US" altLang="en-US" sz="1300" kern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0.2pt /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줄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간격은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1.2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배를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 smtClean="0">
                <a:latin typeface="나눔바른고딕" pitchFamily="50" charset="-127"/>
                <a:ea typeface="나눔바른고딕" pitchFamily="50" charset="-127"/>
              </a:rPr>
              <a:t>권장</a:t>
            </a:r>
            <a:r>
              <a:rPr lang="en-US" altLang="ko-KR" sz="1300" kern="12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300" kern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916832" y="0"/>
            <a:ext cx="2664296" cy="50405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2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본문 스타일 </a:t>
            </a:r>
            <a:r>
              <a:rPr lang="en-US" altLang="ko-KR" sz="2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27518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547664" y="980728"/>
            <a:ext cx="7200800" cy="14401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4200" b="1" dirty="0" smtClean="0">
                <a:solidFill>
                  <a:srgbClr val="00B0F0"/>
                </a:solidFill>
                <a:latin typeface="나눔바른고딕" pitchFamily="50" charset="-127"/>
                <a:ea typeface="나눔바른고딕" pitchFamily="50" charset="-127"/>
              </a:rPr>
              <a:t>문서의 제목</a:t>
            </a:r>
            <a:endParaRPr lang="en-US" altLang="ko-KR" sz="4200" b="1" dirty="0" smtClean="0">
              <a:solidFill>
                <a:srgbClr val="00B0F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4200" b="1" dirty="0" err="1" smtClean="0">
                <a:solidFill>
                  <a:srgbClr val="00B0F0"/>
                </a:solidFill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lang="ko-KR" altLang="en-US" sz="4200" b="1" dirty="0" smtClean="0">
                <a:solidFill>
                  <a:srgbClr val="00B0F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200" b="1" dirty="0" smtClean="0">
                <a:solidFill>
                  <a:srgbClr val="00B0F0"/>
                </a:solidFill>
                <a:latin typeface="나눔바른고딕" pitchFamily="50" charset="-127"/>
                <a:ea typeface="나눔바른고딕" pitchFamily="50" charset="-127"/>
              </a:rPr>
              <a:t>bold 42pt</a:t>
            </a:r>
            <a:endParaRPr lang="ko-KR" altLang="en-US" sz="4200" b="1" dirty="0">
              <a:solidFill>
                <a:srgbClr val="00B0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47664" y="2654919"/>
            <a:ext cx="7200800" cy="7740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본문 서브 제목  </a:t>
            </a:r>
            <a:r>
              <a:rPr lang="ko-KR" alt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BOLD 20pt</a:t>
            </a:r>
          </a:p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글줄을 입력하세요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0" name="slide1_shape2"/>
          <p:cNvCxnSpPr/>
          <p:nvPr/>
        </p:nvCxnSpPr>
        <p:spPr>
          <a:xfrm flipH="1">
            <a:off x="1476464" y="2420888"/>
            <a:ext cx="7272000" cy="0"/>
          </a:xfrm>
          <a:prstGeom prst="line">
            <a:avLst/>
          </a:prstGeom>
          <a:ln w="12700" cap="flat">
            <a:solidFill>
              <a:srgbClr val="00206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7_shape4"/>
          <p:cNvSpPr/>
          <p:nvPr/>
        </p:nvSpPr>
        <p:spPr>
          <a:xfrm>
            <a:off x="1475656" y="3573016"/>
            <a:ext cx="7272808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atinLnBrk="1">
              <a:lnSpc>
                <a:spcPct val="120000"/>
              </a:lnSpc>
            </a:pP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내용을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작성하세요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0" latinLnBrk="1">
              <a:lnSpc>
                <a:spcPct val="120000"/>
              </a:lnSpc>
            </a:pP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본문은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 err="1" smtClean="0"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lang="en-US" altLang="en-US" sz="1300" kern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300" kern="1200" dirty="0" smtClean="0">
                <a:latin typeface="나눔바른고딕" pitchFamily="50" charset="-127"/>
                <a:ea typeface="나눔바른고딕" pitchFamily="50" charset="-127"/>
              </a:rPr>
              <a:t>, 13pt 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글자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간격은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dirty="0" smtClean="0">
                <a:latin typeface="나눔바른고딕" pitchFamily="50" charset="-127"/>
                <a:ea typeface="나눔바른고딕" pitchFamily="50" charset="-127"/>
              </a:rPr>
              <a:t>표준으로</a:t>
            </a:r>
            <a:r>
              <a:rPr lang="en-US" altLang="en-US" sz="1300" kern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0.2pt /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줄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간격은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1.2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배를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 smtClean="0">
                <a:latin typeface="나눔바른고딕" pitchFamily="50" charset="-127"/>
                <a:ea typeface="나눔바른고딕" pitchFamily="50" charset="-127"/>
              </a:rPr>
              <a:t>권장</a:t>
            </a:r>
            <a:r>
              <a:rPr lang="en-US" altLang="ko-KR" sz="1300" kern="12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300" kern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916832" y="0"/>
            <a:ext cx="2664296" cy="50405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2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본문 스타일 </a:t>
            </a:r>
            <a:r>
              <a:rPr lang="en-US" altLang="ko-KR" sz="2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158889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89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간지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45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간지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23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간지 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97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56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84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0" y="3121223"/>
            <a:ext cx="9144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kumimoji="0" lang="ko-KR" altLang="en-US" sz="4000" b="1" spc="-1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감사합니다</a:t>
            </a:r>
            <a:r>
              <a:rPr kumimoji="0" lang="en-US" altLang="ko-KR" sz="4000" b="1" spc="-1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kumimoji="0" lang="ko-KR" altLang="en-US" sz="4000" b="1" spc="-1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00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2988840" y="548680"/>
            <a:ext cx="266429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표지 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</a:rPr>
              <a:t>style – 3 </a:t>
            </a:r>
          </a:p>
          <a:p>
            <a:r>
              <a:rPr lang="ko-KR" altLang="en-US" dirty="0" err="1" smtClean="0">
                <a:solidFill>
                  <a:schemeClr val="bg2">
                    <a:lumMod val="10000"/>
                  </a:schemeClr>
                </a:solidFill>
              </a:rPr>
              <a:t>골라쓰세요</a:t>
            </a: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49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27782" y="3789040"/>
            <a:ext cx="539282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그래픽스</a:t>
            </a:r>
            <a:r>
              <a:rPr lang="en-US" altLang="ko-KR" sz="5000" b="1" dirty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5000" b="1" dirty="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sz="5000" b="1" dirty="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조</a:t>
            </a:r>
            <a:endParaRPr lang="en-US" altLang="ko-KR" sz="5000" b="1" dirty="0" smtClean="0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5000" b="1" dirty="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MIDAS Challenge</a:t>
            </a:r>
            <a:endParaRPr lang="ko-KR" altLang="en-US" sz="5000" b="1" dirty="0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75656" y="2276872"/>
            <a:ext cx="6192688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73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2_shape3"/>
          <p:cNvSpPr/>
          <p:nvPr/>
        </p:nvSpPr>
        <p:spPr>
          <a:xfrm>
            <a:off x="519871" y="1844824"/>
            <a:ext cx="7992888" cy="4248472"/>
          </a:xfrm>
          <a:prstGeom prst="rect">
            <a:avLst/>
          </a:prstGeom>
        </p:spPr>
        <p:txBody>
          <a:bodyPr lIns="91440" tIns="45720" rIns="91440" bIns="45720" anchor="t" anchorCtr="0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defTabSz="914400" latinLnBrk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36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과제설명</a:t>
            </a:r>
            <a:endParaRPr lang="en-US" altLang="en-US" sz="3600" kern="120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742950" indent="-742950" defTabSz="914400" latinLnBrk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36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필수기능</a:t>
            </a:r>
            <a:endParaRPr lang="en-US" altLang="ko-KR" sz="360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742950" indent="-742950" defTabSz="914400" latinLnBrk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36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구현방향</a:t>
            </a:r>
            <a:endParaRPr lang="en-US" sz="360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742950" indent="-742950" defTabSz="914400" latinLnBrk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3600" kern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추가구현</a:t>
            </a:r>
            <a:endParaRPr lang="en-US" sz="3600" kern="120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742950" indent="-742950" defTabSz="914400" latinLnBrk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36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 마 치 </a:t>
            </a:r>
            <a:r>
              <a:rPr lang="ko-KR" altLang="en-US" sz="36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며</a:t>
            </a:r>
            <a:endParaRPr sz="3600" kern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3" name="slide1_shape2"/>
          <p:cNvCxnSpPr/>
          <p:nvPr/>
        </p:nvCxnSpPr>
        <p:spPr>
          <a:xfrm flipH="1">
            <a:off x="611560" y="1700808"/>
            <a:ext cx="7920880" cy="0"/>
          </a:xfrm>
          <a:prstGeom prst="line">
            <a:avLst/>
          </a:prstGeom>
          <a:ln w="12700" cap="flat">
            <a:solidFill>
              <a:schemeClr val="tx2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62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60968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1. 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과제설명</a:t>
            </a:r>
            <a:endParaRPr kumimoji="0" lang="ko-KR" altLang="en-US" sz="4400" b="1" spc="-15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8327272" cy="3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주제 </a:t>
            </a:r>
            <a:r>
              <a:rPr kumimoji="0" lang="en-US" altLang="ko-KR" b="1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가상 쇼핑몰을 위한 </a:t>
            </a:r>
            <a:r>
              <a:rPr kumimoji="0" lang="en-US" altLang="ko-KR" b="1" dirty="0" smtClean="0">
                <a:latin typeface="나눔바른고딕" pitchFamily="50" charset="-127"/>
                <a:ea typeface="나눔바른고딕" pitchFamily="50" charset="-127"/>
              </a:rPr>
              <a:t>3D </a:t>
            </a: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모델 </a:t>
            </a:r>
            <a:r>
              <a:rPr kumimoji="0" lang="ko-KR" altLang="en-US" b="1" dirty="0" err="1" smtClean="0">
                <a:latin typeface="나눔바른고딕" pitchFamily="50" charset="-127"/>
                <a:ea typeface="나눔바른고딕" pitchFamily="50" charset="-127"/>
              </a:rPr>
              <a:t>뷰어</a:t>
            </a:r>
            <a:r>
              <a:rPr kumimoji="0" lang="en-US" altLang="ko-KR" b="1" dirty="0" smtClean="0">
                <a:latin typeface="나눔바른고딕" pitchFamily="50" charset="-127"/>
                <a:ea typeface="나눔바른고딕" pitchFamily="50" charset="-127"/>
              </a:rPr>
              <a:t>(Model Viewer) </a:t>
            </a: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개발</a:t>
            </a:r>
            <a:endParaRPr kumimoji="0" lang="ko-KR" altLang="en-US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5" name="TextBox 4"/>
          <p:cNvSpPr txBox="1">
            <a:spLocks noChangeArrowheads="1"/>
          </p:cNvSpPr>
          <p:nvPr/>
        </p:nvSpPr>
        <p:spPr bwMode="auto">
          <a:xfrm>
            <a:off x="-3583132" y="3645024"/>
            <a:ext cx="532859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→  상세 본문 내용을 기입합니다</a:t>
            </a:r>
            <a:r>
              <a:rPr kumimoji="0"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. (</a:t>
            </a:r>
            <a:r>
              <a:rPr kumimoji="0" lang="ko-KR" altLang="en-US" sz="1200" dirty="0" err="1" smtClean="0"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kumimoji="0"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kumimoji="0"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/ 12pt)</a:t>
            </a: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91069" y="327763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사진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60968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2. 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필수기능</a:t>
            </a:r>
            <a:endParaRPr kumimoji="0" lang="ko-KR" altLang="en-US" sz="4400" b="1" spc="-15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8327272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모델 </a:t>
            </a:r>
            <a:r>
              <a:rPr kumimoji="0" lang="ko-KR" altLang="en-US" b="1" dirty="0" err="1" smtClean="0">
                <a:latin typeface="나눔바른고딕" pitchFamily="50" charset="-127"/>
                <a:ea typeface="나눔바른고딕" pitchFamily="50" charset="-127"/>
              </a:rPr>
              <a:t>렌더링</a:t>
            </a: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085850" lvl="1" indent="-342900" eaLnBrk="1" hangingPunct="1">
              <a:lnSpc>
                <a:spcPct val="150000"/>
              </a:lnSpc>
              <a:buAutoNum type="arabicPeriod"/>
            </a:pP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kumimoji="0" lang="ko-KR" altLang="en-US" b="1" dirty="0" err="1" smtClean="0">
                <a:latin typeface="나눔바른고딕" pitchFamily="50" charset="-127"/>
                <a:ea typeface="나눔바른고딕" pitchFamily="50" charset="-127"/>
              </a:rPr>
              <a:t>뷰</a:t>
            </a: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 조작</a:t>
            </a: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085850" lvl="1" indent="-342900" eaLnBrk="1" hangingPunct="1">
              <a:lnSpc>
                <a:spcPct val="150000"/>
              </a:lnSpc>
              <a:buAutoNum type="arabicPeriod"/>
            </a:pP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조명 모델</a:t>
            </a: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085850" lvl="1" indent="-342900" eaLnBrk="1" hangingPunct="1">
              <a:lnSpc>
                <a:spcPct val="150000"/>
              </a:lnSpc>
              <a:buAutoNum type="arabicPeriod"/>
            </a:pPr>
            <a:endParaRPr kumimoji="0" lang="ko-KR" altLang="en-US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5" name="TextBox 4"/>
          <p:cNvSpPr txBox="1">
            <a:spLocks noChangeArrowheads="1"/>
          </p:cNvSpPr>
          <p:nvPr/>
        </p:nvSpPr>
        <p:spPr bwMode="auto">
          <a:xfrm>
            <a:off x="-3583132" y="3645024"/>
            <a:ext cx="532859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→  상세 본문 내용을 기입합니다</a:t>
            </a:r>
            <a:r>
              <a:rPr kumimoji="0"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. (</a:t>
            </a:r>
            <a:r>
              <a:rPr kumimoji="0" lang="ko-KR" altLang="en-US" sz="1200" dirty="0" err="1" smtClean="0"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kumimoji="0"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kumimoji="0"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/ 12pt)</a:t>
            </a: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76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60968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2. 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필수기능</a:t>
            </a:r>
            <a:endParaRPr kumimoji="0" lang="ko-KR" altLang="en-US" sz="4400" b="1" spc="-15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8327272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모델 </a:t>
            </a:r>
            <a:r>
              <a:rPr kumimoji="0" lang="ko-KR" altLang="en-US" b="1" dirty="0" err="1" smtClean="0">
                <a:latin typeface="나눔바른고딕" pitchFamily="50" charset="-127"/>
                <a:ea typeface="나눔바른고딕" pitchFamily="50" charset="-127"/>
              </a:rPr>
              <a:t>렌더링</a:t>
            </a: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085850" lvl="1" indent="-342900" eaLnBrk="1" hangingPunct="1">
              <a:lnSpc>
                <a:spcPct val="150000"/>
              </a:lnSpc>
              <a:buAutoNum type="arabicPeriod"/>
            </a:pP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kumimoji="0" lang="ko-KR" altLang="en-US" b="1" dirty="0" err="1" smtClean="0">
                <a:latin typeface="나눔바른고딕" pitchFamily="50" charset="-127"/>
                <a:ea typeface="나눔바른고딕" pitchFamily="50" charset="-127"/>
              </a:rPr>
              <a:t>뷰</a:t>
            </a: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 조작</a:t>
            </a: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085850" lvl="1" indent="-342900" eaLnBrk="1" hangingPunct="1">
              <a:lnSpc>
                <a:spcPct val="150000"/>
              </a:lnSpc>
              <a:buAutoNum type="arabicPeriod"/>
            </a:pP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조명 모델</a:t>
            </a: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085850" lvl="1" indent="-342900" eaLnBrk="1" hangingPunct="1">
              <a:lnSpc>
                <a:spcPct val="150000"/>
              </a:lnSpc>
              <a:buAutoNum type="arabicPeriod"/>
            </a:pPr>
            <a:endParaRPr kumimoji="0" lang="ko-KR" altLang="en-US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5" name="TextBox 4"/>
          <p:cNvSpPr txBox="1">
            <a:spLocks noChangeArrowheads="1"/>
          </p:cNvSpPr>
          <p:nvPr/>
        </p:nvSpPr>
        <p:spPr bwMode="auto">
          <a:xfrm>
            <a:off x="-3583132" y="3645024"/>
            <a:ext cx="532859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→  상세 본문 내용을 기입합니다</a:t>
            </a:r>
            <a:r>
              <a:rPr kumimoji="0"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. (</a:t>
            </a:r>
            <a:r>
              <a:rPr kumimoji="0" lang="ko-KR" altLang="en-US" sz="1200" dirty="0" err="1" smtClean="0"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kumimoji="0"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kumimoji="0"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/ 12pt)</a:t>
            </a: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7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560890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2. 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필수기능 </a:t>
            </a:r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모델  </a:t>
            </a:r>
            <a:r>
              <a:rPr kumimoji="0" lang="ko-KR" altLang="en-US" sz="4400" b="1" spc="-150" dirty="0" err="1" smtClean="0">
                <a:latin typeface="나눔바른고딕" pitchFamily="50" charset="-127"/>
                <a:ea typeface="나눔바른고딕" pitchFamily="50" charset="-127"/>
              </a:rPr>
              <a:t>렌더링</a:t>
            </a:r>
            <a:endParaRPr kumimoji="0" lang="ko-KR" altLang="en-US" sz="4400" b="1" spc="-15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4"/>
          <p:cNvSpPr txBox="1">
            <a:spLocks noChangeArrowheads="1"/>
          </p:cNvSpPr>
          <p:nvPr/>
        </p:nvSpPr>
        <p:spPr bwMode="auto">
          <a:xfrm>
            <a:off x="-3583132" y="3645024"/>
            <a:ext cx="532859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→  상세 본문 내용을 기입합니다</a:t>
            </a:r>
            <a:r>
              <a:rPr kumimoji="0"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. (</a:t>
            </a:r>
            <a:r>
              <a:rPr kumimoji="0" lang="ko-KR" altLang="en-US" sz="1200" dirty="0" err="1" smtClean="0"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kumimoji="0"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kumimoji="0"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/ 12pt)</a:t>
            </a: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8327272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모델 </a:t>
            </a:r>
            <a:r>
              <a:rPr kumimoji="0" lang="ko-KR" altLang="en-US" b="1" dirty="0" err="1" smtClean="0">
                <a:latin typeface="나눔바른고딕" pitchFamily="50" charset="-127"/>
                <a:ea typeface="나눔바른고딕" pitchFamily="50" charset="-127"/>
              </a:rPr>
              <a:t>렌더링</a:t>
            </a: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085850" lvl="1" indent="-342900" eaLnBrk="1" hangingPunct="1">
              <a:lnSpc>
                <a:spcPct val="150000"/>
              </a:lnSpc>
              <a:buAutoNum type="arabicPeriod"/>
            </a:pP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kumimoji="0" lang="ko-KR" altLang="en-US" b="1" dirty="0" err="1" smtClean="0">
                <a:latin typeface="나눔바른고딕" pitchFamily="50" charset="-127"/>
                <a:ea typeface="나눔바른고딕" pitchFamily="50" charset="-127"/>
              </a:rPr>
              <a:t>뷰</a:t>
            </a: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 조작</a:t>
            </a: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085850" lvl="1" indent="-342900" eaLnBrk="1" hangingPunct="1">
              <a:lnSpc>
                <a:spcPct val="150000"/>
              </a:lnSpc>
              <a:buAutoNum type="arabicPeriod"/>
            </a:pP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조명 모델</a:t>
            </a: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085850" lvl="1" indent="-342900" eaLnBrk="1" hangingPunct="1">
              <a:lnSpc>
                <a:spcPct val="150000"/>
              </a:lnSpc>
              <a:buAutoNum type="arabicPeriod"/>
            </a:pPr>
            <a:endParaRPr kumimoji="0" lang="ko-KR" altLang="en-US" b="1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7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-2916832" y="0"/>
            <a:ext cx="2664296" cy="50405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2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본문 스타일 </a:t>
            </a:r>
            <a:r>
              <a:rPr lang="en-US" altLang="ko-KR" sz="2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3.</a:t>
            </a:r>
          </a:p>
        </p:txBody>
      </p:sp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60968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2. 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필수기능</a:t>
            </a:r>
            <a:endParaRPr kumimoji="0" lang="ko-KR" altLang="en-US" sz="4400" b="1" spc="-15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8327272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모델 </a:t>
            </a:r>
            <a:r>
              <a:rPr kumimoji="0" lang="ko-KR" altLang="en-US" b="1" dirty="0" err="1" smtClean="0">
                <a:latin typeface="나눔바른고딕" pitchFamily="50" charset="-127"/>
                <a:ea typeface="나눔바른고딕" pitchFamily="50" charset="-127"/>
              </a:rPr>
              <a:t>렌더링</a:t>
            </a: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085850" lvl="1" indent="-342900" eaLnBrk="1" hangingPunct="1">
              <a:lnSpc>
                <a:spcPct val="150000"/>
              </a:lnSpc>
              <a:buAutoNum type="arabicPeriod"/>
            </a:pP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kumimoji="0" lang="ko-KR" altLang="en-US" b="1" dirty="0" err="1" smtClean="0">
                <a:latin typeface="나눔바른고딕" pitchFamily="50" charset="-127"/>
                <a:ea typeface="나눔바른고딕" pitchFamily="50" charset="-127"/>
              </a:rPr>
              <a:t>뷰</a:t>
            </a: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 조작</a:t>
            </a: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085850" lvl="1" indent="-342900" eaLnBrk="1" hangingPunct="1">
              <a:lnSpc>
                <a:spcPct val="150000"/>
              </a:lnSpc>
              <a:buAutoNum type="arabicPeriod"/>
            </a:pP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조명 모델</a:t>
            </a: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085850" lvl="1" indent="-342900" eaLnBrk="1" hangingPunct="1">
              <a:lnSpc>
                <a:spcPct val="150000"/>
              </a:lnSpc>
              <a:buAutoNum type="arabicPeriod"/>
            </a:pPr>
            <a:endParaRPr kumimoji="0" lang="ko-KR" altLang="en-US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5" name="TextBox 4"/>
          <p:cNvSpPr txBox="1">
            <a:spLocks noChangeArrowheads="1"/>
          </p:cNvSpPr>
          <p:nvPr/>
        </p:nvSpPr>
        <p:spPr bwMode="auto">
          <a:xfrm>
            <a:off x="-3583132" y="3645024"/>
            <a:ext cx="532859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→  상세 본문 내용을 기입합니다</a:t>
            </a:r>
            <a:r>
              <a:rPr kumimoji="0"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. (</a:t>
            </a:r>
            <a:r>
              <a:rPr kumimoji="0" lang="ko-KR" altLang="en-US" sz="1200" dirty="0" err="1" smtClean="0"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kumimoji="0"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kumimoji="0"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/ 12pt)</a:t>
            </a: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7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</TotalTime>
  <Words>212</Words>
  <Application>Microsoft Office PowerPoint</Application>
  <PresentationFormat>화면 슬라이드 쇼(4:3)</PresentationFormat>
  <Paragraphs>60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굴림</vt:lpstr>
      <vt:lpstr>Arial</vt:lpstr>
      <vt:lpstr>맑은 고딕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moon</dc:creator>
  <cp:lastModifiedBy>dahoon hong</cp:lastModifiedBy>
  <cp:revision>111</cp:revision>
  <dcterms:created xsi:type="dcterms:W3CDTF">2012-09-13T06:24:15Z</dcterms:created>
  <dcterms:modified xsi:type="dcterms:W3CDTF">2016-05-28T20:55:05Z</dcterms:modified>
</cp:coreProperties>
</file>